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2149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Some Term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900" i="1" dirty="0" smtClean="0">
                <a:latin typeface="Times New Roman" pitchFamily="18" charset="0"/>
                <a:cs typeface="Times New Roman" pitchFamily="18" charset="0"/>
              </a:rPr>
              <a:t>Film Studies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Semester-IV G/SEC-2]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Asoke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857232"/>
            <a:ext cx="7286676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What is Film Studies</a:t>
            </a:r>
          </a:p>
          <a:p>
            <a:pPr algn="ctr">
              <a:lnSpc>
                <a:spcPct val="7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Film Studies is an area where different aspects related to film are discussed critically and analytically.</a:t>
            </a:r>
          </a:p>
          <a:p>
            <a:pPr>
              <a:lnSpc>
                <a:spcPct val="70000"/>
              </a:lnSpc>
            </a:pP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>
              <a:lnSpc>
                <a:spcPct val="7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Reading Films</a:t>
            </a:r>
          </a:p>
          <a:p>
            <a:pPr>
              <a:lnSpc>
                <a:spcPct val="7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Writing Films</a:t>
            </a:r>
          </a:p>
          <a:p>
            <a:pPr>
              <a:lnSpc>
                <a:spcPct val="7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Discussing Films</a:t>
            </a:r>
          </a:p>
          <a:p>
            <a:pPr>
              <a:lnSpc>
                <a:spcPct val="7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Film Studies covers the areas how to study films from various perspectives.</a:t>
            </a: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hevron 2"/>
          <p:cNvSpPr/>
          <p:nvPr/>
        </p:nvSpPr>
        <p:spPr>
          <a:xfrm>
            <a:off x="1139425" y="2698752"/>
            <a:ext cx="64807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" name="Chevron 3"/>
          <p:cNvSpPr/>
          <p:nvPr/>
        </p:nvSpPr>
        <p:spPr>
          <a:xfrm>
            <a:off x="1139425" y="3446070"/>
            <a:ext cx="64807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1139425" y="4193388"/>
            <a:ext cx="64807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857232"/>
            <a:ext cx="664373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Terms related to Film Studies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Close up, Wide, Long, Drone shots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Acting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Sound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Lighting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Editing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Costume and Make up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Setting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Designing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68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Some Terms in Film Studies [Semester-IV G/SEC-2]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11</cp:revision>
  <dcterms:created xsi:type="dcterms:W3CDTF">2023-12-13T17:20:07Z</dcterms:created>
  <dcterms:modified xsi:type="dcterms:W3CDTF">2024-07-02T06:29:33Z</dcterms:modified>
</cp:coreProperties>
</file>